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86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지역별 자전거 주차장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주차장수(개)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880-4610-A709-95E8D535C0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부산광역시</c:v>
                </c:pt>
                <c:pt idx="1">
                  <c:v>대구광역시</c:v>
                </c:pt>
                <c:pt idx="2">
                  <c:v>인천광역시</c:v>
                </c:pt>
                <c:pt idx="3">
                  <c:v>광주광역시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999</c:v>
                </c:pt>
                <c:pt idx="1">
                  <c:v>1280</c:v>
                </c:pt>
                <c:pt idx="2">
                  <c:v>1228</c:v>
                </c:pt>
                <c:pt idx="3">
                  <c:v>1642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주차가능수(대)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부산광역시</c:v>
                </c:pt>
                <c:pt idx="1">
                  <c:v>대구광역시</c:v>
                </c:pt>
                <c:pt idx="2">
                  <c:v>인천광역시</c:v>
                </c:pt>
                <c:pt idx="3">
                  <c:v>광주광역시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13736</c:v>
                </c:pt>
                <c:pt idx="1">
                  <c:v>21588</c:v>
                </c:pt>
                <c:pt idx="2">
                  <c:v>26204</c:v>
                </c:pt>
                <c:pt idx="3">
                  <c:v>18732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C1571960-E9D9-4966-8CE4-8291C2C2C440}">
      <dgm:prSet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고글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DA0171C-D4E3-4B3B-99C7-AA1591D2D4B7}" type="parTrans" cxnId="{1717507A-D9EB-45BE-8014-2F48CC36066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02329C4-0970-444C-AE2D-D9A498CA2906}" type="sibTrans" cxnId="{1717507A-D9EB-45BE-8014-2F48CC36066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50F3A9E-6EB6-41E2-8D7E-D7CF9A039F58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아이 </a:t>
          </a:r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웨어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2C40190-908A-408B-986B-B7A9408755AA}" type="parTrans" cxnId="{6354E747-E074-4AC7-9989-A500915F48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A9F7564-F33D-4679-AB86-AFA331CA5C0F}" type="sibTrans" cxnId="{6354E747-E074-4AC7-9989-A500915F48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880946D-AFB1-42EA-AB39-8D2962DD43A9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장갑</a:t>
          </a:r>
        </a:p>
      </dgm:t>
    </dgm:pt>
    <dgm:pt modelId="{8166119B-C008-4193-A66F-9F52C1032F00}" type="parTrans" cxnId="{A5BAD39F-772B-49F8-B7CE-0376083281B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4F65F6D-CE5D-4F62-9C75-52C064ACB0B5}" type="sibTrans" cxnId="{A5BAD39F-772B-49F8-B7CE-0376083281B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3365563-92C2-4199-AC13-2DB1F4C4537A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펑크 패치</a:t>
          </a:r>
        </a:p>
      </dgm:t>
    </dgm:pt>
    <dgm:pt modelId="{7D0A480D-F13D-42DF-ACE0-59ECCDD79F58}" type="parTrans" cxnId="{457B008D-2ED5-4179-899E-D1E85146B2B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C1EC133-E08E-45EC-B47B-EFA59D8E8EE7}" type="sibTrans" cxnId="{457B008D-2ED5-4179-899E-D1E85146B2B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2F9CD90-9E06-4CFB-9DB2-E78EBD7D02F1}" type="pres">
      <dgm:prSet presAssocID="{03FEB251-E572-4BCF-AD70-5FFD23D1C6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190BF2F-DAD7-47FB-8BED-B76CEAF73348}" type="pres">
      <dgm:prSet presAssocID="{C1571960-E9D9-4966-8CE4-8291C2C2C44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3102ABD-4492-4AEE-B2EE-52F3B00CBA65}" type="pres">
      <dgm:prSet presAssocID="{B02329C4-0970-444C-AE2D-D9A498CA2906}" presName="space" presStyleCnt="0"/>
      <dgm:spPr/>
    </dgm:pt>
    <dgm:pt modelId="{32B68C4D-5BE8-44D0-825A-3703A7488CB8}" type="pres">
      <dgm:prSet presAssocID="{E50F3A9E-6EB6-41E2-8D7E-D7CF9A039F5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051F2E3-6745-4383-96DE-EAA30692D4B3}" type="pres">
      <dgm:prSet presAssocID="{5A9F7564-F33D-4679-AB86-AFA331CA5C0F}" presName="space" presStyleCnt="0"/>
      <dgm:spPr/>
    </dgm:pt>
    <dgm:pt modelId="{5A360DE8-2659-4E24-A57E-5DC84F3EEE90}" type="pres">
      <dgm:prSet presAssocID="{B880946D-AFB1-42EA-AB39-8D2962DD43A9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6DBE6C3-51C9-4ED0-9F88-CFBAD1161EC4}" type="pres">
      <dgm:prSet presAssocID="{14F65F6D-CE5D-4F62-9C75-52C064ACB0B5}" presName="space" presStyleCnt="0"/>
      <dgm:spPr/>
    </dgm:pt>
    <dgm:pt modelId="{E4CD4FFA-C373-4A70-97EB-038884579780}" type="pres">
      <dgm:prSet presAssocID="{53365563-92C2-4199-AC13-2DB1F4C4537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717507A-D9EB-45BE-8014-2F48CC36066F}" srcId="{03FEB251-E572-4BCF-AD70-5FFD23D1C648}" destId="{C1571960-E9D9-4966-8CE4-8291C2C2C440}" srcOrd="0" destOrd="0" parTransId="{FDA0171C-D4E3-4B3B-99C7-AA1591D2D4B7}" sibTransId="{B02329C4-0970-444C-AE2D-D9A498CA2906}"/>
    <dgm:cxn modelId="{A5BAD39F-772B-49F8-B7CE-0376083281B1}" srcId="{03FEB251-E572-4BCF-AD70-5FFD23D1C648}" destId="{B880946D-AFB1-42EA-AB39-8D2962DD43A9}" srcOrd="2" destOrd="0" parTransId="{8166119B-C008-4193-A66F-9F52C1032F00}" sibTransId="{14F65F6D-CE5D-4F62-9C75-52C064ACB0B5}"/>
    <dgm:cxn modelId="{6354E747-E074-4AC7-9989-A500915F4829}" srcId="{03FEB251-E572-4BCF-AD70-5FFD23D1C648}" destId="{E50F3A9E-6EB6-41E2-8D7E-D7CF9A039F58}" srcOrd="1" destOrd="0" parTransId="{32C40190-908A-408B-986B-B7A9408755AA}" sibTransId="{5A9F7564-F33D-4679-AB86-AFA331CA5C0F}"/>
    <dgm:cxn modelId="{457B008D-2ED5-4179-899E-D1E85146B2BF}" srcId="{03FEB251-E572-4BCF-AD70-5FFD23D1C648}" destId="{53365563-92C2-4199-AC13-2DB1F4C4537A}" srcOrd="3" destOrd="0" parTransId="{7D0A480D-F13D-42DF-ACE0-59ECCDD79F58}" sibTransId="{FC1EC133-E08E-45EC-B47B-EFA59D8E8EE7}"/>
    <dgm:cxn modelId="{AE90D607-A31D-4FEE-BDE9-7631CE36C035}" type="presOf" srcId="{03FEB251-E572-4BCF-AD70-5FFD23D1C648}" destId="{02F9CD90-9E06-4CFB-9DB2-E78EBD7D02F1}" srcOrd="0" destOrd="0" presId="urn:microsoft.com/office/officeart/2005/8/layout/venn3"/>
    <dgm:cxn modelId="{FB987153-0E3D-4FBE-9C96-2BFFDBF71072}" type="presOf" srcId="{E50F3A9E-6EB6-41E2-8D7E-D7CF9A039F58}" destId="{32B68C4D-5BE8-44D0-825A-3703A7488CB8}" srcOrd="0" destOrd="0" presId="urn:microsoft.com/office/officeart/2005/8/layout/venn3"/>
    <dgm:cxn modelId="{CD7C7AF6-4FEA-4271-A1CF-FCD62641CF4D}" type="presOf" srcId="{C1571960-E9D9-4966-8CE4-8291C2C2C440}" destId="{8190BF2F-DAD7-47FB-8BED-B76CEAF73348}" srcOrd="0" destOrd="0" presId="urn:microsoft.com/office/officeart/2005/8/layout/venn3"/>
    <dgm:cxn modelId="{78D80E09-FE26-4D11-8DBE-8F81899E32C6}" type="presOf" srcId="{53365563-92C2-4199-AC13-2DB1F4C4537A}" destId="{E4CD4FFA-C373-4A70-97EB-038884579780}" srcOrd="0" destOrd="0" presId="urn:microsoft.com/office/officeart/2005/8/layout/venn3"/>
    <dgm:cxn modelId="{ADDE37C2-B5B5-463E-B55B-8BB142B47559}" type="presOf" srcId="{B880946D-AFB1-42EA-AB39-8D2962DD43A9}" destId="{5A360DE8-2659-4E24-A57E-5DC84F3EEE90}" srcOrd="0" destOrd="0" presId="urn:microsoft.com/office/officeart/2005/8/layout/venn3"/>
    <dgm:cxn modelId="{5EC220CC-CC65-420B-B7B1-0383396FED2D}" type="presParOf" srcId="{02F9CD90-9E06-4CFB-9DB2-E78EBD7D02F1}" destId="{8190BF2F-DAD7-47FB-8BED-B76CEAF73348}" srcOrd="0" destOrd="0" presId="urn:microsoft.com/office/officeart/2005/8/layout/venn3"/>
    <dgm:cxn modelId="{6DB0457A-CF7C-4345-8796-6E6CEFA0B1A3}" type="presParOf" srcId="{02F9CD90-9E06-4CFB-9DB2-E78EBD7D02F1}" destId="{B3102ABD-4492-4AEE-B2EE-52F3B00CBA65}" srcOrd="1" destOrd="0" presId="urn:microsoft.com/office/officeart/2005/8/layout/venn3"/>
    <dgm:cxn modelId="{87607514-47F6-4814-859B-28371D1810F9}" type="presParOf" srcId="{02F9CD90-9E06-4CFB-9DB2-E78EBD7D02F1}" destId="{32B68C4D-5BE8-44D0-825A-3703A7488CB8}" srcOrd="2" destOrd="0" presId="urn:microsoft.com/office/officeart/2005/8/layout/venn3"/>
    <dgm:cxn modelId="{7E20A0E8-BB77-48AB-BE94-048D3D6D2A74}" type="presParOf" srcId="{02F9CD90-9E06-4CFB-9DB2-E78EBD7D02F1}" destId="{4051F2E3-6745-4383-96DE-EAA30692D4B3}" srcOrd="3" destOrd="0" presId="urn:microsoft.com/office/officeart/2005/8/layout/venn3"/>
    <dgm:cxn modelId="{43C57018-C13C-4161-B261-6D0505AF8E91}" type="presParOf" srcId="{02F9CD90-9E06-4CFB-9DB2-E78EBD7D02F1}" destId="{5A360DE8-2659-4E24-A57E-5DC84F3EEE90}" srcOrd="4" destOrd="0" presId="urn:microsoft.com/office/officeart/2005/8/layout/venn3"/>
    <dgm:cxn modelId="{922325CF-7BEA-457C-9C2B-1C2FF98ECDFB}" type="presParOf" srcId="{02F9CD90-9E06-4CFB-9DB2-E78EBD7D02F1}" destId="{F6DBE6C3-51C9-4ED0-9F88-CFBAD1161EC4}" srcOrd="5" destOrd="0" presId="urn:microsoft.com/office/officeart/2005/8/layout/venn3"/>
    <dgm:cxn modelId="{3F8CBBD6-56F3-480E-999C-5A93EE710FD0}" type="presParOf" srcId="{02F9CD90-9E06-4CFB-9DB2-E78EBD7D02F1}" destId="{E4CD4FFA-C373-4A70-97EB-038884579780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078F81A-5B7F-4827-9D91-1D4E7FF5DEF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헬멧</a:t>
          </a:r>
        </a:p>
      </dgm:t>
    </dgm:pt>
    <dgm:pt modelId="{5368FD96-B61D-4D9D-9FB9-C5B570DF676C}" type="parTrans" cxnId="{28819DD3-E65D-4EBE-B16E-E0365AE67755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3F1B34-215D-4614-84DD-70CEBA0630FE}" type="sibTrans" cxnId="{28819DD3-E65D-4EBE-B16E-E0365AE67755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108DEFBE-74DB-4729-A93C-F654477406E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보호대</a:t>
          </a:r>
        </a:p>
      </dgm:t>
    </dgm:pt>
    <dgm:pt modelId="{8506A55E-0858-46E3-9093-630CC9D608C8}" type="parTrans" cxnId="{9F8E9C1A-702F-4D5D-95EB-5C6A6B5829E4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65B3F999-FAE2-4585-9CBC-6CCC64D88753}" type="sibTrans" cxnId="{9F8E9C1A-702F-4D5D-95EB-5C6A6B5829E4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AB77CD16-3354-4D71-9F8A-EC40FFD3BBC2}" type="pres">
      <dgm:prSet presAssocID="{03FEB251-E572-4BCF-AD70-5FFD23D1C64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E8BDC11-9F06-43D9-9D99-CE0247AC14F7}" type="pres">
      <dgm:prSet presAssocID="{3078F81A-5B7F-4827-9D91-1D4E7FF5DEF7}" presName="parentLin" presStyleCnt="0"/>
      <dgm:spPr/>
    </dgm:pt>
    <dgm:pt modelId="{12F1FB3C-3BCD-4247-8851-D8D840C96EB6}" type="pres">
      <dgm:prSet presAssocID="{3078F81A-5B7F-4827-9D91-1D4E7FF5DEF7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D4CCD701-0128-4820-B29F-404BC0F4059A}" type="pres">
      <dgm:prSet presAssocID="{3078F81A-5B7F-4827-9D91-1D4E7FF5DEF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916804F-BA0C-4E92-8861-7A93DE9A042D}" type="pres">
      <dgm:prSet presAssocID="{3078F81A-5B7F-4827-9D91-1D4E7FF5DEF7}" presName="negativeSpace" presStyleCnt="0"/>
      <dgm:spPr/>
    </dgm:pt>
    <dgm:pt modelId="{4929570F-F59D-46ED-8BD6-09278524CC54}" type="pres">
      <dgm:prSet presAssocID="{3078F81A-5B7F-4827-9D91-1D4E7FF5DEF7}" presName="childText" presStyleLbl="conFgAcc1" presStyleIdx="0" presStyleCnt="2" custLinFactNeighborX="-593">
        <dgm:presLayoutVars>
          <dgm:bulletEnabled val="1"/>
        </dgm:presLayoutVars>
      </dgm:prSet>
      <dgm:spPr/>
    </dgm:pt>
    <dgm:pt modelId="{BCB2F6A6-8EE6-41EC-8411-EDB9A6424AB4}" type="pres">
      <dgm:prSet presAssocID="{8B3F1B34-215D-4614-84DD-70CEBA0630FE}" presName="spaceBetweenRectangles" presStyleCnt="0"/>
      <dgm:spPr/>
    </dgm:pt>
    <dgm:pt modelId="{987886B2-E094-43A2-8CE6-5115424E5616}" type="pres">
      <dgm:prSet presAssocID="{108DEFBE-74DB-4729-A93C-F654477406E1}" presName="parentLin" presStyleCnt="0"/>
      <dgm:spPr/>
    </dgm:pt>
    <dgm:pt modelId="{4EEEEAD8-483A-4FBF-9286-42300829F3BB}" type="pres">
      <dgm:prSet presAssocID="{108DEFBE-74DB-4729-A93C-F654477406E1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E3E20274-3D38-4B9A-B70B-ACA256DCEF40}" type="pres">
      <dgm:prSet presAssocID="{108DEFBE-74DB-4729-A93C-F654477406E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7099670-66ED-4582-A1B2-D6B276ECF5A9}" type="pres">
      <dgm:prSet presAssocID="{108DEFBE-74DB-4729-A93C-F654477406E1}" presName="negativeSpace" presStyleCnt="0"/>
      <dgm:spPr/>
    </dgm:pt>
    <dgm:pt modelId="{7451DB95-6FF9-4541-8A18-CDE0562B186C}" type="pres">
      <dgm:prSet presAssocID="{108DEFBE-74DB-4729-A93C-F654477406E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8819DD3-E65D-4EBE-B16E-E0365AE67755}" srcId="{03FEB251-E572-4BCF-AD70-5FFD23D1C648}" destId="{3078F81A-5B7F-4827-9D91-1D4E7FF5DEF7}" srcOrd="0" destOrd="0" parTransId="{5368FD96-B61D-4D9D-9FB9-C5B570DF676C}" sibTransId="{8B3F1B34-215D-4614-84DD-70CEBA0630FE}"/>
    <dgm:cxn modelId="{9F8E9C1A-702F-4D5D-95EB-5C6A6B5829E4}" srcId="{03FEB251-E572-4BCF-AD70-5FFD23D1C648}" destId="{108DEFBE-74DB-4729-A93C-F654477406E1}" srcOrd="1" destOrd="0" parTransId="{8506A55E-0858-46E3-9093-630CC9D608C8}" sibTransId="{65B3F999-FAE2-4585-9CBC-6CCC64D88753}"/>
    <dgm:cxn modelId="{98AB8843-7302-49E1-B352-672C26A55E0C}" type="presOf" srcId="{3078F81A-5B7F-4827-9D91-1D4E7FF5DEF7}" destId="{12F1FB3C-3BCD-4247-8851-D8D840C96EB6}" srcOrd="0" destOrd="0" presId="urn:microsoft.com/office/officeart/2005/8/layout/list1"/>
    <dgm:cxn modelId="{39239964-CE22-4D49-9D62-83E7EC5F50BC}" type="presOf" srcId="{108DEFBE-74DB-4729-A93C-F654477406E1}" destId="{E3E20274-3D38-4B9A-B70B-ACA256DCEF40}" srcOrd="1" destOrd="0" presId="urn:microsoft.com/office/officeart/2005/8/layout/list1"/>
    <dgm:cxn modelId="{5C41706A-A818-4EFD-BB80-FFFE58199074}" type="presOf" srcId="{108DEFBE-74DB-4729-A93C-F654477406E1}" destId="{4EEEEAD8-483A-4FBF-9286-42300829F3BB}" srcOrd="0" destOrd="0" presId="urn:microsoft.com/office/officeart/2005/8/layout/list1"/>
    <dgm:cxn modelId="{B8268473-C316-4C6C-8C86-902BD6B713E6}" type="presOf" srcId="{03FEB251-E572-4BCF-AD70-5FFD23D1C648}" destId="{AB77CD16-3354-4D71-9F8A-EC40FFD3BBC2}" srcOrd="0" destOrd="0" presId="urn:microsoft.com/office/officeart/2005/8/layout/list1"/>
    <dgm:cxn modelId="{542F7448-E313-45CF-B0F3-C0FB5F24C508}" type="presOf" srcId="{3078F81A-5B7F-4827-9D91-1D4E7FF5DEF7}" destId="{D4CCD701-0128-4820-B29F-404BC0F4059A}" srcOrd="1" destOrd="0" presId="urn:microsoft.com/office/officeart/2005/8/layout/list1"/>
    <dgm:cxn modelId="{E87F3C8F-77B7-499C-A638-0D3CC3D64001}" type="presParOf" srcId="{AB77CD16-3354-4D71-9F8A-EC40FFD3BBC2}" destId="{4E8BDC11-9F06-43D9-9D99-CE0247AC14F7}" srcOrd="0" destOrd="0" presId="urn:microsoft.com/office/officeart/2005/8/layout/list1"/>
    <dgm:cxn modelId="{69BBF8B7-1EE9-4AEA-A7A4-0905228272E8}" type="presParOf" srcId="{4E8BDC11-9F06-43D9-9D99-CE0247AC14F7}" destId="{12F1FB3C-3BCD-4247-8851-D8D840C96EB6}" srcOrd="0" destOrd="0" presId="urn:microsoft.com/office/officeart/2005/8/layout/list1"/>
    <dgm:cxn modelId="{4F9611EF-FF2C-4E15-B277-01DE85A28C26}" type="presParOf" srcId="{4E8BDC11-9F06-43D9-9D99-CE0247AC14F7}" destId="{D4CCD701-0128-4820-B29F-404BC0F4059A}" srcOrd="1" destOrd="0" presId="urn:microsoft.com/office/officeart/2005/8/layout/list1"/>
    <dgm:cxn modelId="{D75FCCE8-69E4-4442-ADD6-29D3407060D1}" type="presParOf" srcId="{AB77CD16-3354-4D71-9F8A-EC40FFD3BBC2}" destId="{4916804F-BA0C-4E92-8861-7A93DE9A042D}" srcOrd="1" destOrd="0" presId="urn:microsoft.com/office/officeart/2005/8/layout/list1"/>
    <dgm:cxn modelId="{1A72CA29-92CA-49BF-A54F-C1B534E6C8B9}" type="presParOf" srcId="{AB77CD16-3354-4D71-9F8A-EC40FFD3BBC2}" destId="{4929570F-F59D-46ED-8BD6-09278524CC54}" srcOrd="2" destOrd="0" presId="urn:microsoft.com/office/officeart/2005/8/layout/list1"/>
    <dgm:cxn modelId="{89C6E2C3-F559-42F2-8D3A-90A61B5C6276}" type="presParOf" srcId="{AB77CD16-3354-4D71-9F8A-EC40FFD3BBC2}" destId="{BCB2F6A6-8EE6-41EC-8411-EDB9A6424AB4}" srcOrd="3" destOrd="0" presId="urn:microsoft.com/office/officeart/2005/8/layout/list1"/>
    <dgm:cxn modelId="{2F93FA7F-E49C-4044-A672-C6B576AF9E71}" type="presParOf" srcId="{AB77CD16-3354-4D71-9F8A-EC40FFD3BBC2}" destId="{987886B2-E094-43A2-8CE6-5115424E5616}" srcOrd="4" destOrd="0" presId="urn:microsoft.com/office/officeart/2005/8/layout/list1"/>
    <dgm:cxn modelId="{38E23F7E-C174-4A26-8D21-AA4EA7AE7C02}" type="presParOf" srcId="{987886B2-E094-43A2-8CE6-5115424E5616}" destId="{4EEEEAD8-483A-4FBF-9286-42300829F3BB}" srcOrd="0" destOrd="0" presId="urn:microsoft.com/office/officeart/2005/8/layout/list1"/>
    <dgm:cxn modelId="{9D1EF996-135C-4DA2-894E-FCF986EF17A7}" type="presParOf" srcId="{987886B2-E094-43A2-8CE6-5115424E5616}" destId="{E3E20274-3D38-4B9A-B70B-ACA256DCEF40}" srcOrd="1" destOrd="0" presId="urn:microsoft.com/office/officeart/2005/8/layout/list1"/>
    <dgm:cxn modelId="{072B50C4-CD94-41ED-AB4B-2F6872B1D011}" type="presParOf" srcId="{AB77CD16-3354-4D71-9F8A-EC40FFD3BBC2}" destId="{67099670-66ED-4582-A1B2-D6B276ECF5A9}" srcOrd="5" destOrd="0" presId="urn:microsoft.com/office/officeart/2005/8/layout/list1"/>
    <dgm:cxn modelId="{0FE5440C-E0DF-404E-A082-C8C8C4388FEE}" type="presParOf" srcId="{AB77CD16-3354-4D71-9F8A-EC40FFD3BBC2}" destId="{7451DB95-6FF9-4541-8A18-CDE0562B186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0BF2F-DAD7-47FB-8BED-B76CEAF73348}">
      <dsp:nvSpPr>
        <dsp:cNvPr id="0" name=""/>
        <dsp:cNvSpPr/>
      </dsp:nvSpPr>
      <dsp:spPr>
        <a:xfrm>
          <a:off x="1245" y="122327"/>
          <a:ext cx="1249873" cy="1249873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68785" tIns="22860" rIns="68785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고글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4285" y="305367"/>
        <a:ext cx="883793" cy="883793"/>
      </dsp:txXfrm>
    </dsp:sp>
    <dsp:sp modelId="{32B68C4D-5BE8-44D0-825A-3703A7488CB8}">
      <dsp:nvSpPr>
        <dsp:cNvPr id="0" name=""/>
        <dsp:cNvSpPr/>
      </dsp:nvSpPr>
      <dsp:spPr>
        <a:xfrm>
          <a:off x="1001144" y="122327"/>
          <a:ext cx="1249873" cy="1249873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68785" tIns="22860" rIns="68785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아이 </a:t>
          </a: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웨어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184184" y="305367"/>
        <a:ext cx="883793" cy="883793"/>
      </dsp:txXfrm>
    </dsp:sp>
    <dsp:sp modelId="{5A360DE8-2659-4E24-A57E-5DC84F3EEE90}">
      <dsp:nvSpPr>
        <dsp:cNvPr id="0" name=""/>
        <dsp:cNvSpPr/>
      </dsp:nvSpPr>
      <dsp:spPr>
        <a:xfrm>
          <a:off x="2001043" y="122327"/>
          <a:ext cx="1249873" cy="1249873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68785" tIns="22860" rIns="68785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장갑</a:t>
          </a:r>
        </a:p>
      </dsp:txBody>
      <dsp:txXfrm>
        <a:off x="2184083" y="305367"/>
        <a:ext cx="883793" cy="883793"/>
      </dsp:txXfrm>
    </dsp:sp>
    <dsp:sp modelId="{E4CD4FFA-C373-4A70-97EB-038884579780}">
      <dsp:nvSpPr>
        <dsp:cNvPr id="0" name=""/>
        <dsp:cNvSpPr/>
      </dsp:nvSpPr>
      <dsp:spPr>
        <a:xfrm>
          <a:off x="3000941" y="122327"/>
          <a:ext cx="1249873" cy="12498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68785" tIns="22860" rIns="68785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펑크 패치</a:t>
          </a:r>
        </a:p>
      </dsp:txBody>
      <dsp:txXfrm>
        <a:off x="3183981" y="305367"/>
        <a:ext cx="883793" cy="8837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9570F-F59D-46ED-8BD6-09278524CC54}">
      <dsp:nvSpPr>
        <dsp:cNvPr id="0" name=""/>
        <dsp:cNvSpPr/>
      </dsp:nvSpPr>
      <dsp:spPr>
        <a:xfrm>
          <a:off x="0" y="272964"/>
          <a:ext cx="2142895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CCD701-0128-4820-B29F-404BC0F4059A}">
      <dsp:nvSpPr>
        <dsp:cNvPr id="0" name=""/>
        <dsp:cNvSpPr/>
      </dsp:nvSpPr>
      <dsp:spPr>
        <a:xfrm>
          <a:off x="107144" y="22044"/>
          <a:ext cx="1500026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697" tIns="0" rIns="5669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헬멧</a:t>
          </a:r>
        </a:p>
      </dsp:txBody>
      <dsp:txXfrm>
        <a:off x="131642" y="46542"/>
        <a:ext cx="1451030" cy="452844"/>
      </dsp:txXfrm>
    </dsp:sp>
    <dsp:sp modelId="{7451DB95-6FF9-4541-8A18-CDE0562B186C}">
      <dsp:nvSpPr>
        <dsp:cNvPr id="0" name=""/>
        <dsp:cNvSpPr/>
      </dsp:nvSpPr>
      <dsp:spPr>
        <a:xfrm>
          <a:off x="0" y="1044084"/>
          <a:ext cx="2142895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E20274-3D38-4B9A-B70B-ACA256DCEF40}">
      <dsp:nvSpPr>
        <dsp:cNvPr id="0" name=""/>
        <dsp:cNvSpPr/>
      </dsp:nvSpPr>
      <dsp:spPr>
        <a:xfrm>
          <a:off x="107144" y="793164"/>
          <a:ext cx="1500026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697" tIns="0" rIns="56697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보호대</a:t>
          </a:r>
        </a:p>
      </dsp:txBody>
      <dsp:txXfrm>
        <a:off x="131642" y="817662"/>
        <a:ext cx="1451030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AFBA326-301F-9520-133E-ED924092F6A7}"/>
              </a:ext>
            </a:extLst>
          </p:cNvPr>
          <p:cNvSpPr/>
          <p:nvPr userDrawn="1"/>
        </p:nvSpPr>
        <p:spPr>
          <a:xfrm>
            <a:off x="0" y="553720"/>
            <a:ext cx="9906000" cy="5522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883096CD-0D58-9F66-CE62-24E00F3C9795}"/>
              </a:ext>
            </a:extLst>
          </p:cNvPr>
          <p:cNvSpPr/>
          <p:nvPr userDrawn="1"/>
        </p:nvSpPr>
        <p:spPr>
          <a:xfrm>
            <a:off x="660400" y="817"/>
            <a:ext cx="8585201" cy="110520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CF92806-8E41-42B3-E9AB-7161B63E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817"/>
            <a:ext cx="9905999" cy="110520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0396083-EFB9-27C4-6CEB-6387F7C638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6236785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5242559" cy="6858000"/>
          </a:xfrm>
          <a:prstGeom prst="rtTriangl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4095318" y="2409403"/>
            <a:ext cx="4391404" cy="1662121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Bicycles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747" y="190175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위로 굽음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011382" y="1842213"/>
            <a:ext cx="509477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681037" y="1449093"/>
            <a:ext cx="1717963" cy="886690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위로 굽음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1011382" y="3061411"/>
            <a:ext cx="509477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681037" y="2668291"/>
            <a:ext cx="1717963" cy="886690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위로 굽음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1011382" y="4280026"/>
            <a:ext cx="509477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681037" y="3886906"/>
            <a:ext cx="1717963" cy="886690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위로 굽음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1011382" y="5493734"/>
            <a:ext cx="5094778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681037" y="5100614"/>
            <a:ext cx="1717963" cy="886690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602045" y="1680712"/>
            <a:ext cx="244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자전거에 대하여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602045" y="2904106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자전거의 종류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602045" y="4104832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자전거 주차장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602045" y="5323034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자전거 라이딩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B33B9F44-98F1-4D11-8C1C-3EAA857CC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3" t="31286" r="4245" b="34408"/>
          <a:stretch/>
        </p:blipFill>
        <p:spPr>
          <a:xfrm>
            <a:off x="7408595" y="4280026"/>
            <a:ext cx="1717963" cy="18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자전거에 대하여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3948" y="1306477"/>
            <a:ext cx="6983951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Bicycles</a:t>
            </a: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 bicycle is a human-powered or motor-assisted, pedal-driven, single-track vehicle, with two wheels attached to a frame, one behind the other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43948" y="3774560"/>
            <a:ext cx="8977851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자전거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19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세기 유럽에서 처음 등장한 이후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세계적인 이동 수단 및 레저 산업의 중요한 요소로 발전하였음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많은 나라에서 도로 교통수단의 한 부분을 차지함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3" y="1797685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8888"/>
            <a:ext cx="1348510" cy="2262547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전문용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4791434"/>
            <a:ext cx="1348510" cy="1109523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일반용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2" y="1611984"/>
            <a:ext cx="25452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2" y="1611984"/>
            <a:ext cx="2545200" cy="925092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종류</a:t>
            </a:r>
          </a:p>
        </p:txBody>
      </p:sp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138461" y="1611984"/>
            <a:ext cx="25452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676536" y="1611984"/>
            <a:ext cx="2545200" cy="925091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138461" y="1611984"/>
            <a:ext cx="2545200" cy="925092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용도</a:t>
            </a:r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676536" y="1611984"/>
            <a:ext cx="2545200" cy="925092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자전거의 종류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75186381"/>
              </p:ext>
            </p:extLst>
          </p:nvPr>
        </p:nvGraphicFramePr>
        <p:xfrm>
          <a:off x="1588655" y="2528888"/>
          <a:ext cx="7636308" cy="338974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4543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산악자전거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오프로드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산악지형에 유리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다운힐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빠른 속도에서 제어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379696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사이클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스포츠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스피드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장거리에 유리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BMX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익스트림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묘기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회전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점프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공중 동작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5870876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도심형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도로주행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일반적이고 대중적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접이식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타 교통수단과 연계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접을 수 있어 이동 용이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06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자전거 주차장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1929395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313547" y="2281762"/>
            <a:ext cx="2314518" cy="472958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자료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590472" cy="4655759"/>
          </a:xfrm>
          <a:prstGeom prst="round1Rect">
            <a:avLst>
              <a:gd name="adj" fmla="val 9021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5256180" y="3251999"/>
            <a:ext cx="4321244" cy="246064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590472" cy="4655759"/>
          </a:xfrm>
          <a:prstGeom prst="round1Rect">
            <a:avLst>
              <a:gd name="adj" fmla="val 8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470569" y="1457146"/>
            <a:ext cx="3955499" cy="488247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1185455" y="1516605"/>
            <a:ext cx="252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안전장비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자전거 라이딩</a:t>
            </a:r>
          </a:p>
        </p:txBody>
      </p:sp>
      <p:sp>
        <p:nvSpPr>
          <p:cNvPr id="13" name="별: 꼭짓점 8개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612941" y="1421485"/>
            <a:ext cx="3607723" cy="508389"/>
          </a:xfrm>
          <a:prstGeom prst="star8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라이딩 준비</a:t>
            </a:r>
          </a:p>
        </p:txBody>
      </p:sp>
      <p:sp>
        <p:nvSpPr>
          <p:cNvPr id="15" name="순서도: 문서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440860" y="3159214"/>
            <a:ext cx="1981982" cy="488374"/>
          </a:xfrm>
          <a:prstGeom prst="flowChartDocumen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목적지 선정</a:t>
            </a:r>
          </a:p>
        </p:txBody>
      </p:sp>
      <p:sp>
        <p:nvSpPr>
          <p:cNvPr id="18" name="별: 꼭짓점 8개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rot="20629048">
            <a:off x="7730564" y="2953641"/>
            <a:ext cx="1662612" cy="665559"/>
          </a:xfrm>
          <a:prstGeom prst="star8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추천</a:t>
            </a:r>
          </a:p>
        </p:txBody>
      </p:sp>
      <p:sp>
        <p:nvSpPr>
          <p:cNvPr id="14" name="화살표: 왼쪽/오른쪽/위쪽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160089" y="2012947"/>
            <a:ext cx="2513426" cy="881027"/>
          </a:xfrm>
          <a:prstGeom prst="leftRightUpArrow">
            <a:avLst>
              <a:gd name="adj1" fmla="val 50000"/>
              <a:gd name="adj2" fmla="val 25000"/>
              <a:gd name="adj3" fmla="val 25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자전거 안전점검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CB79517A-79B8-4801-8C4F-12452B1FB5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6488445"/>
              </p:ext>
            </p:extLst>
          </p:nvPr>
        </p:nvGraphicFramePr>
        <p:xfrm>
          <a:off x="370739" y="2215003"/>
          <a:ext cx="4252061" cy="1494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사각형: 둥근 한쪽 모서리 32">
            <a:extLst>
              <a:ext uri="{FF2B5EF4-FFF2-40B4-BE49-F238E27FC236}">
                <a16:creationId xmlns:a16="http://schemas.microsoft.com/office/drawing/2014/main" id="{EECA5FEC-73C1-4131-835C-46640749BA33}"/>
              </a:ext>
            </a:extLst>
          </p:cNvPr>
          <p:cNvSpPr/>
          <p:nvPr/>
        </p:nvSpPr>
        <p:spPr>
          <a:xfrm>
            <a:off x="3080943" y="4038600"/>
            <a:ext cx="1541857" cy="658134"/>
          </a:xfrm>
          <a:prstGeom prst="round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전조등</a:t>
            </a:r>
          </a:p>
        </p:txBody>
      </p:sp>
      <p:sp>
        <p:nvSpPr>
          <p:cNvPr id="34" name="사각형: 둥근 한쪽 모서리 33">
            <a:extLst>
              <a:ext uri="{FF2B5EF4-FFF2-40B4-BE49-F238E27FC236}">
                <a16:creationId xmlns:a16="http://schemas.microsoft.com/office/drawing/2014/main" id="{12DF6E33-0968-430E-8FAB-7C21552F9C46}"/>
              </a:ext>
            </a:extLst>
          </p:cNvPr>
          <p:cNvSpPr/>
          <p:nvPr/>
        </p:nvSpPr>
        <p:spPr>
          <a:xfrm flipH="1">
            <a:off x="3080942" y="4854320"/>
            <a:ext cx="1541857" cy="658134"/>
          </a:xfrm>
          <a:prstGeom prst="round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후미안전등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7F1A910-74D3-4361-B4B9-47F6D51AD483}"/>
              </a:ext>
            </a:extLst>
          </p:cNvPr>
          <p:cNvCxnSpPr>
            <a:cxnSpLocks/>
            <a:stCxn id="33" idx="1"/>
            <a:endCxn id="34" idx="3"/>
          </p:cNvCxnSpPr>
          <p:nvPr/>
        </p:nvCxnSpPr>
        <p:spPr>
          <a:xfrm rot="10800000" flipV="1">
            <a:off x="3080943" y="4367667"/>
            <a:ext cx="1" cy="815720"/>
          </a:xfrm>
          <a:prstGeom prst="bentConnector3">
            <a:avLst>
              <a:gd name="adj1" fmla="val 228601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49711A18-F2AC-4BA8-B004-9F16749C7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6217388"/>
              </p:ext>
            </p:extLst>
          </p:nvPr>
        </p:nvGraphicFramePr>
        <p:xfrm>
          <a:off x="413339" y="4033157"/>
          <a:ext cx="2142895" cy="1494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7" name="갈매기형 수장 45">
            <a:extLst>
              <a:ext uri="{FF2B5EF4-FFF2-40B4-BE49-F238E27FC236}">
                <a16:creationId xmlns:a16="http://schemas.microsoft.com/office/drawing/2014/main" id="{5435B98F-66F8-4388-A51E-B5DC8A5F02B5}"/>
              </a:ext>
            </a:extLst>
          </p:cNvPr>
          <p:cNvSpPr/>
          <p:nvPr/>
        </p:nvSpPr>
        <p:spPr>
          <a:xfrm>
            <a:off x="5441407" y="4452316"/>
            <a:ext cx="1675371" cy="432048"/>
          </a:xfrm>
          <a:prstGeom prst="chevron">
            <a:avLst>
              <a:gd name="adj" fmla="val 27243"/>
            </a:avLst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담양힐링길</a:t>
            </a:r>
          </a:p>
        </p:txBody>
      </p:sp>
      <p:sp>
        <p:nvSpPr>
          <p:cNvPr id="38" name="사각형: 잘린 대각선 방향 모서리 37">
            <a:extLst>
              <a:ext uri="{FF2B5EF4-FFF2-40B4-BE49-F238E27FC236}">
                <a16:creationId xmlns:a16="http://schemas.microsoft.com/office/drawing/2014/main" id="{131AC60B-5CC8-4DB9-8791-454EA38E4186}"/>
              </a:ext>
            </a:extLst>
          </p:cNvPr>
          <p:cNvSpPr/>
          <p:nvPr/>
        </p:nvSpPr>
        <p:spPr>
          <a:xfrm>
            <a:off x="5441407" y="5034210"/>
            <a:ext cx="1846800" cy="432048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새재길</a:t>
            </a:r>
          </a:p>
        </p:txBody>
      </p:sp>
      <p:sp>
        <p:nvSpPr>
          <p:cNvPr id="39" name="갈매기형 수장 52">
            <a:extLst>
              <a:ext uri="{FF2B5EF4-FFF2-40B4-BE49-F238E27FC236}">
                <a16:creationId xmlns:a16="http://schemas.microsoft.com/office/drawing/2014/main" id="{1E75D9B8-550E-44AC-BECE-CA1D70AE68A0}"/>
              </a:ext>
            </a:extLst>
          </p:cNvPr>
          <p:cNvSpPr/>
          <p:nvPr/>
        </p:nvSpPr>
        <p:spPr>
          <a:xfrm flipH="1">
            <a:off x="7265302" y="4452316"/>
            <a:ext cx="2151222" cy="432048"/>
          </a:xfrm>
          <a:prstGeom prst="snip2Same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담양댐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대나무숲</a:t>
            </a:r>
          </a:p>
        </p:txBody>
      </p:sp>
      <p:sp>
        <p:nvSpPr>
          <p:cNvPr id="40" name="순서도: 순차적 액세스 저장소 39">
            <a:extLst>
              <a:ext uri="{FF2B5EF4-FFF2-40B4-BE49-F238E27FC236}">
                <a16:creationId xmlns:a16="http://schemas.microsoft.com/office/drawing/2014/main" id="{959E6546-C64A-4C84-9C5E-C42485AFFE1A}"/>
              </a:ext>
            </a:extLst>
          </p:cNvPr>
          <p:cNvSpPr/>
          <p:nvPr/>
        </p:nvSpPr>
        <p:spPr>
          <a:xfrm>
            <a:off x="5441407" y="3869020"/>
            <a:ext cx="1415995" cy="432048"/>
          </a:xfrm>
          <a:prstGeom prst="flowChartMagneticTape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한강길</a:t>
            </a:r>
          </a:p>
        </p:txBody>
      </p:sp>
      <p:sp>
        <p:nvSpPr>
          <p:cNvPr id="41" name="오각형 29">
            <a:extLst>
              <a:ext uri="{FF2B5EF4-FFF2-40B4-BE49-F238E27FC236}">
                <a16:creationId xmlns:a16="http://schemas.microsoft.com/office/drawing/2014/main" id="{B033BD82-DF4D-48E1-8747-106CD0B293C1}"/>
              </a:ext>
            </a:extLst>
          </p:cNvPr>
          <p:cNvSpPr/>
          <p:nvPr/>
        </p:nvSpPr>
        <p:spPr>
          <a:xfrm flipH="1">
            <a:off x="6997251" y="3876394"/>
            <a:ext cx="2419273" cy="432048"/>
          </a:xfrm>
          <a:prstGeom prst="octagon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양화공원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난지공원</a:t>
            </a:r>
          </a:p>
        </p:txBody>
      </p:sp>
      <p:sp>
        <p:nvSpPr>
          <p:cNvPr id="44" name="사각형: 잘린 대각선 방향 모서리 43">
            <a:extLst>
              <a:ext uri="{FF2B5EF4-FFF2-40B4-BE49-F238E27FC236}">
                <a16:creationId xmlns:a16="http://schemas.microsoft.com/office/drawing/2014/main" id="{24E42127-323A-40F4-A257-ABFF49F61576}"/>
              </a:ext>
            </a:extLst>
          </p:cNvPr>
          <p:cNvSpPr/>
          <p:nvPr/>
        </p:nvSpPr>
        <p:spPr>
          <a:xfrm flipH="1">
            <a:off x="7569724" y="5034210"/>
            <a:ext cx="1846800" cy="432048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탄금대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상풍교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438</TotalTime>
  <Words>171</Words>
  <Application>Microsoft Office PowerPoint</Application>
  <PresentationFormat>A4 용지(210x297mm)</PresentationFormat>
  <Paragraphs>69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자전거에 대하여</vt:lpstr>
      <vt:lpstr>2. 자전거의 종류</vt:lpstr>
      <vt:lpstr>3. 자전거 주차장 현황</vt:lpstr>
      <vt:lpstr>4. 자전거 라이딩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62</cp:revision>
  <dcterms:created xsi:type="dcterms:W3CDTF">2023-07-20T02:58:21Z</dcterms:created>
  <dcterms:modified xsi:type="dcterms:W3CDTF">2024-04-13T03:04:31Z</dcterms:modified>
</cp:coreProperties>
</file>